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98C9C-0B25-44DE-B609-504C8C8DF8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AA478-3C68-408D-853B-668E3800BE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1ECC8-5A1B-4374-84C8-A23C3316C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4C57-ED27-4FCF-BEA3-4F5017F1DF11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FD27A-0429-46F6-B777-0DCFDB5A8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B963D-7DAD-49A8-9E30-0D7EDA8CB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21F15-20FA-4463-9D62-54B17067D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22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CA684-CCE0-4F66-9BA8-4CFED7282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5D2796-F134-415C-BEC0-A7F4C67C96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ED137-BC97-4AF4-B5BA-F888B115C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4C57-ED27-4FCF-BEA3-4F5017F1DF11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C142C-1190-4FCF-AE67-243B75912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0EEBC7-EFEA-4065-A023-1958E520E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21F15-20FA-4463-9D62-54B17067D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854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266FEB-7468-405D-A91D-1FF8F6639E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D29D66-15C1-45A4-BBE6-1AD31D67AD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A2B2C-86FF-4A31-8485-5E2001A3B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4C57-ED27-4FCF-BEA3-4F5017F1DF11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64847-5968-4607-B4D6-5A082E028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0CA82-336A-48A8-8A2D-2DACEBAA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21F15-20FA-4463-9D62-54B17067D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464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28ACB-C773-4F39-ABC7-18F5537A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A30BA-4AE3-4B0D-9E67-EE0B66ACC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CEEDF-0EBD-4799-9F87-3FC9AEF15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4C57-ED27-4FCF-BEA3-4F5017F1DF11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0C31E-6953-4BFC-8B20-FE9845D11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CF981-54EE-4454-83AE-355A56EA8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21F15-20FA-4463-9D62-54B17067D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986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E55FD-05C9-4134-B5A8-3070248FB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D3B20-CFDD-4CD5-9586-1C21C50C9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4820F-77C5-4863-8C31-ABBBD65C0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4C57-ED27-4FCF-BEA3-4F5017F1DF11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E126B-10CF-42D6-8B84-5378F9D90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6CB56-58C4-46F4-9F59-AEB39CFE9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21F15-20FA-4463-9D62-54B17067D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74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86936-C0C7-479E-A072-DF1F1499A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65F4E-D91C-453E-A14C-63F809E721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3A2A0C-09EC-4A22-8C0A-5E0CF6C643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42E4F9-A1B2-423B-9289-46AA12176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4C57-ED27-4FCF-BEA3-4F5017F1DF11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715AC-1DA9-4654-9FF5-FE14DAE35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2E299F-7E75-466B-8A20-9490D0932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21F15-20FA-4463-9D62-54B17067D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868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63B26-6770-4B3D-8905-9C3E3076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E2627-2C14-4451-B212-32DF9C5C2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80FDC2-ED2A-4666-9C1B-B27D9ADB43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6C993B-3B43-4ADB-A301-A9B9F1BE8A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5003BC-3581-413E-8930-FF03CCF2C4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234FDF-B436-415D-A0EA-132680475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4C57-ED27-4FCF-BEA3-4F5017F1DF11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7EE9DC-FD7D-4E63-A076-8B26F360B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1C77AF-3D7D-4113-9EB8-950A7F992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21F15-20FA-4463-9D62-54B17067D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925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2424-F196-4F82-81D5-C1F86FE79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C3BC30-1E84-41F2-8F0A-0E303E8BA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4C57-ED27-4FCF-BEA3-4F5017F1DF11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D20256-3E42-4201-993E-9B6024C4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0D2FF-3F24-4152-8276-CECF22E4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21F15-20FA-4463-9D62-54B17067D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35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D10D5B-37F8-4AB8-BDA1-00BC1F1F1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4C57-ED27-4FCF-BEA3-4F5017F1DF11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45AEC0-9112-4CF6-92F9-F8844CC75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8CA78-B308-411B-B08F-866B17902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21F15-20FA-4463-9D62-54B17067D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67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2504E-44CB-4949-9180-9770251EE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A0E85-710C-477D-B00E-E358CCC72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933D81-9838-4505-BA67-F4D9C4462C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F79893-FC34-4FCD-8F4A-19E5A7EDA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4C57-ED27-4FCF-BEA3-4F5017F1DF11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9AE3A8-B958-43F0-87DF-39EC5AC68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7F0B93-1223-497D-B606-535F8F97C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21F15-20FA-4463-9D62-54B17067D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127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85AEF-EBC0-47CE-B7A6-B57917463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A41709-EF33-4164-8A68-972D801319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4B2176-8D05-47E2-AB50-134B624D59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0420BF-C17C-47D7-B886-97C85E549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4C57-ED27-4FCF-BEA3-4F5017F1DF11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3C8791-E30F-4B0A-B61B-F8873E595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B52D2F-722C-45F8-AD36-3AF189F4A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21F15-20FA-4463-9D62-54B17067D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28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A90985-674F-4B5C-8924-EEB1A3121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C69D29-4A4F-466F-AA0F-392984EFA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FE98B-E816-44A7-9017-EAA88321D5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44C57-ED27-4FCF-BEA3-4F5017F1DF11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54E383-E230-4C29-8C49-51AC226C97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F80C1-98A6-4439-AF4F-AA9C4157A8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21F15-20FA-4463-9D62-54B17067D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7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77EBE4-3AB0-42BC-B53E-609C15E60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026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4865CF-6463-49EC-88B2-02D577AF7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773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DD4871-85E7-4377-A3DD-5B8692A49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44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B35F39-3898-4536-9E09-2441FF160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179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BC91FB-0914-4F63-A561-3F6E10974D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47" t="35326" r="22371" b="24948"/>
          <a:stretch/>
        </p:blipFill>
        <p:spPr>
          <a:xfrm>
            <a:off x="443060" y="414779"/>
            <a:ext cx="6532775" cy="27243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EEC95D-BE52-4EAD-84BF-2C9AA77AD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92" t="33677" r="25000" b="22749"/>
          <a:stretch/>
        </p:blipFill>
        <p:spPr>
          <a:xfrm>
            <a:off x="443060" y="3429000"/>
            <a:ext cx="6231118" cy="29882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3FFA36-CB6C-4B5E-AB75-B43FD8632B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01" t="22818" r="30257" b="12990"/>
          <a:stretch/>
        </p:blipFill>
        <p:spPr>
          <a:xfrm>
            <a:off x="7296348" y="1535144"/>
            <a:ext cx="3808428" cy="259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70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7DB7CF-9A57-455B-98ED-E1524E3EC8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60" t="23780" r="11624" b="24399"/>
          <a:stretch/>
        </p:blipFill>
        <p:spPr>
          <a:xfrm>
            <a:off x="1055802" y="1630837"/>
            <a:ext cx="9719035" cy="355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662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Himanshu Gautam</dc:creator>
  <cp:lastModifiedBy>Himanshu Gautam</cp:lastModifiedBy>
  <cp:revision>4</cp:revision>
  <dcterms:created xsi:type="dcterms:W3CDTF">2021-02-28T15:06:21Z</dcterms:created>
  <dcterms:modified xsi:type="dcterms:W3CDTF">2021-02-28T15:33:50Z</dcterms:modified>
</cp:coreProperties>
</file>